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314057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6-11 м/с. Ауа температурасы түнде 9-11 градус жылы, 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204025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25895</TotalTime>
  <Words>501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5075</cp:revision>
  <cp:lastPrinted>2021-07-01T07:38:07Z</cp:lastPrinted>
  <dcterms:created xsi:type="dcterms:W3CDTF">2018-03-27T06:03:00Z</dcterms:created>
  <dcterms:modified xsi:type="dcterms:W3CDTF">2026-04-22T08:16:29Z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